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A6771BE4-47F1-4842-B149-8E8FF4B217B3}">
          <p14:sldIdLst>
            <p14:sldId id="256"/>
            <p14:sldId id="257"/>
            <p14:sldId id="258"/>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2A54C80-263E-416B-A8E0-580EDEADCBDC}" type="datetimeFigureOut">
              <a:rPr lang="en-US" dirty="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1C2B11-CBE0-4372-BBB3-A2404CB8010B}"/>
              </a:ext>
            </a:extLst>
          </p:cNvPr>
          <p:cNvSpPr>
            <a:spLocks noGrp="1"/>
          </p:cNvSpPr>
          <p:nvPr>
            <p:ph type="ctrTitle"/>
          </p:nvPr>
        </p:nvSpPr>
        <p:spPr>
          <a:xfrm>
            <a:off x="1507067" y="2404534"/>
            <a:ext cx="7766936" cy="1646299"/>
          </a:xfrm>
        </p:spPr>
        <p:txBody>
          <a:bodyPr/>
          <a:lstStyle/>
          <a:p>
            <a:r>
              <a:rPr lang="cs-CZ" dirty="0" err="1"/>
              <a:t>Trip</a:t>
            </a:r>
            <a:r>
              <a:rPr lang="cs-CZ" dirty="0"/>
              <a:t> to Dlouhé Stráně</a:t>
            </a:r>
          </a:p>
        </p:txBody>
      </p:sp>
      <p:sp>
        <p:nvSpPr>
          <p:cNvPr id="3" name="Podnadpis 2">
            <a:extLst>
              <a:ext uri="{FF2B5EF4-FFF2-40B4-BE49-F238E27FC236}">
                <a16:creationId xmlns:a16="http://schemas.microsoft.com/office/drawing/2014/main" id="{8684EFF1-0A24-4722-A3CB-C029F6F59B7A}"/>
              </a:ext>
            </a:extLst>
          </p:cNvPr>
          <p:cNvSpPr>
            <a:spLocks noGrp="1"/>
          </p:cNvSpPr>
          <p:nvPr>
            <p:ph type="subTitle" idx="1"/>
          </p:nvPr>
        </p:nvSpPr>
        <p:spPr/>
        <p:txBody>
          <a:bodyPr>
            <a:normAutofit lnSpcReduction="10000"/>
          </a:bodyPr>
          <a:lstStyle/>
          <a:p>
            <a:r>
              <a:rPr lang="en-GB" dirty="0">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cs-CZ" dirty="0"/>
          </a:p>
          <a:p>
            <a:endParaRPr lang="cs-CZ" dirty="0"/>
          </a:p>
        </p:txBody>
      </p:sp>
      <p:pic>
        <p:nvPicPr>
          <p:cNvPr id="5" name="Obrázek 4">
            <a:extLst>
              <a:ext uri="{FF2B5EF4-FFF2-40B4-BE49-F238E27FC236}">
                <a16:creationId xmlns:a16="http://schemas.microsoft.com/office/drawing/2014/main" id="{D5741D3E-7FFF-4847-AD88-090E6B7035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20179" y="265092"/>
            <a:ext cx="2956560" cy="640080"/>
          </a:xfrm>
          <a:prstGeom prst="rect">
            <a:avLst/>
          </a:prstGeom>
          <a:noFill/>
        </p:spPr>
      </p:pic>
      <p:pic>
        <p:nvPicPr>
          <p:cNvPr id="6" name="Obrázek 5" descr="C:\Users\uživatel\Downloads\LOGO - Kamionki - POLSKA.jpg">
            <a:extLst>
              <a:ext uri="{FF2B5EF4-FFF2-40B4-BE49-F238E27FC236}">
                <a16:creationId xmlns:a16="http://schemas.microsoft.com/office/drawing/2014/main" id="{E266A1AF-8A2F-4A91-8EC8-919148544E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81" y="1023423"/>
            <a:ext cx="1822987" cy="1996614"/>
          </a:xfrm>
          <a:prstGeom prst="rect">
            <a:avLst/>
          </a:prstGeom>
          <a:noFill/>
          <a:ln>
            <a:noFill/>
          </a:ln>
        </p:spPr>
      </p:pic>
    </p:spTree>
    <p:extLst>
      <p:ext uri="{BB962C8B-B14F-4D97-AF65-F5344CB8AC3E}">
        <p14:creationId xmlns:p14="http://schemas.microsoft.com/office/powerpoint/2010/main" val="292523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8FE7E9-6C74-4625-B23E-4DC9C01343A3}"/>
              </a:ext>
            </a:extLst>
          </p:cNvPr>
          <p:cNvSpPr>
            <a:spLocks noGrp="1"/>
          </p:cNvSpPr>
          <p:nvPr>
            <p:ph type="title"/>
          </p:nvPr>
        </p:nvSpPr>
        <p:spPr/>
        <p:txBody>
          <a:bodyPr/>
          <a:lstStyle/>
          <a:p>
            <a:r>
              <a:rPr lang="cs-CZ" dirty="0" err="1"/>
              <a:t>What</a:t>
            </a:r>
            <a:r>
              <a:rPr lang="cs-CZ" dirty="0"/>
              <a:t> </a:t>
            </a:r>
            <a:r>
              <a:rPr lang="cs-CZ" dirty="0" err="1"/>
              <a:t>we</a:t>
            </a:r>
            <a:r>
              <a:rPr lang="cs-CZ" dirty="0"/>
              <a:t> visited in Dlouhé Stráně?</a:t>
            </a:r>
          </a:p>
        </p:txBody>
      </p:sp>
      <p:sp>
        <p:nvSpPr>
          <p:cNvPr id="3" name="Zástupný symbol pro obsah 2">
            <a:extLst>
              <a:ext uri="{FF2B5EF4-FFF2-40B4-BE49-F238E27FC236}">
                <a16:creationId xmlns:a16="http://schemas.microsoft.com/office/drawing/2014/main" id="{6F85DE58-A723-409D-A40B-2B42328D7327}"/>
              </a:ext>
            </a:extLst>
          </p:cNvPr>
          <p:cNvSpPr>
            <a:spLocks noGrp="1"/>
          </p:cNvSpPr>
          <p:nvPr>
            <p:ph sz="half" idx="1"/>
          </p:nvPr>
        </p:nvSpPr>
        <p:spPr>
          <a:xfrm>
            <a:off x="677334" y="1283007"/>
            <a:ext cx="4184035" cy="3880772"/>
          </a:xfrm>
        </p:spPr>
        <p:txBody>
          <a:bodyPr/>
          <a:lstStyle/>
          <a:p>
            <a:r>
              <a:rPr lang="cs-CZ" dirty="0" err="1"/>
              <a:t>We</a:t>
            </a:r>
            <a:r>
              <a:rPr lang="cs-CZ" dirty="0"/>
              <a:t> visited Dlouhé stráně, </a:t>
            </a:r>
            <a:r>
              <a:rPr lang="cs-CZ" dirty="0" err="1"/>
              <a:t>where</a:t>
            </a:r>
            <a:r>
              <a:rPr lang="cs-CZ" dirty="0"/>
              <a:t> </a:t>
            </a:r>
            <a:r>
              <a:rPr lang="cs-CZ" dirty="0" err="1"/>
              <a:t>is</a:t>
            </a:r>
            <a:r>
              <a:rPr lang="cs-CZ" dirty="0"/>
              <a:t> </a:t>
            </a:r>
            <a:r>
              <a:rPr lang="cs-CZ" dirty="0" err="1"/>
              <a:t>the</a:t>
            </a:r>
            <a:r>
              <a:rPr lang="cs-CZ" dirty="0"/>
              <a:t> </a:t>
            </a:r>
            <a:r>
              <a:rPr lang="cs-CZ" dirty="0" err="1"/>
              <a:t>third</a:t>
            </a:r>
            <a:r>
              <a:rPr lang="cs-CZ" dirty="0"/>
              <a:t> largest pump storage </a:t>
            </a:r>
            <a:r>
              <a:rPr lang="cs-CZ" dirty="0" err="1"/>
              <a:t>hydropower</a:t>
            </a:r>
            <a:r>
              <a:rPr lang="cs-CZ" dirty="0"/>
              <a:t> in </a:t>
            </a:r>
            <a:r>
              <a:rPr lang="cs-CZ" dirty="0" err="1"/>
              <a:t>the</a:t>
            </a:r>
            <a:r>
              <a:rPr lang="cs-CZ" dirty="0"/>
              <a:t> world, and </a:t>
            </a:r>
            <a:r>
              <a:rPr lang="cs-CZ" dirty="0" err="1"/>
              <a:t>the</a:t>
            </a:r>
            <a:r>
              <a:rPr lang="cs-CZ" dirty="0"/>
              <a:t> largest in Czech Republic. </a:t>
            </a:r>
          </a:p>
          <a:p>
            <a:r>
              <a:rPr lang="en-US" dirty="0"/>
              <a:t>It </a:t>
            </a:r>
            <a:r>
              <a:rPr lang="cs-CZ" dirty="0"/>
              <a:t>has</a:t>
            </a:r>
            <a:r>
              <a:rPr lang="en-US" dirty="0"/>
              <a:t> the largest reversing water turbine in Europe</a:t>
            </a:r>
            <a:r>
              <a:rPr lang="cs-CZ" dirty="0"/>
              <a:t>.</a:t>
            </a:r>
          </a:p>
          <a:p>
            <a:r>
              <a:rPr lang="cs-CZ" dirty="0"/>
              <a:t>Most </a:t>
            </a:r>
            <a:r>
              <a:rPr lang="cs-CZ" dirty="0" err="1"/>
              <a:t>of</a:t>
            </a:r>
            <a:r>
              <a:rPr lang="cs-CZ" dirty="0"/>
              <a:t> </a:t>
            </a:r>
            <a:r>
              <a:rPr lang="cs-CZ" dirty="0" err="1"/>
              <a:t>the</a:t>
            </a:r>
            <a:r>
              <a:rPr lang="cs-CZ" dirty="0"/>
              <a:t> </a:t>
            </a:r>
            <a:r>
              <a:rPr lang="cs-CZ" dirty="0" err="1"/>
              <a:t>buildings</a:t>
            </a:r>
            <a:r>
              <a:rPr lang="cs-CZ" dirty="0"/>
              <a:t> are </a:t>
            </a:r>
            <a:r>
              <a:rPr lang="cs-CZ" dirty="0" err="1"/>
              <a:t>hidden</a:t>
            </a:r>
            <a:r>
              <a:rPr lang="cs-CZ" dirty="0"/>
              <a:t> underground.</a:t>
            </a:r>
          </a:p>
          <a:p>
            <a:endParaRPr lang="cs-CZ" dirty="0"/>
          </a:p>
        </p:txBody>
      </p:sp>
      <p:pic>
        <p:nvPicPr>
          <p:cNvPr id="6" name="Zástupný symbol pro obsah 5">
            <a:extLst>
              <a:ext uri="{FF2B5EF4-FFF2-40B4-BE49-F238E27FC236}">
                <a16:creationId xmlns:a16="http://schemas.microsoft.com/office/drawing/2014/main" id="{FCDC1AEF-BE8E-42DA-B36C-0ACCC0C251D2}"/>
              </a:ext>
            </a:extLst>
          </p:cNvPr>
          <p:cNvPicPr>
            <a:picLocks noGrp="1" noChangeAspect="1"/>
          </p:cNvPicPr>
          <p:nvPr>
            <p:ph sz="half" idx="2"/>
          </p:nvPr>
        </p:nvPicPr>
        <p:blipFill>
          <a:blip r:embed="rId2"/>
          <a:stretch>
            <a:fillRect/>
          </a:stretch>
        </p:blipFill>
        <p:spPr>
          <a:xfrm>
            <a:off x="6688081" y="4357001"/>
            <a:ext cx="2272396" cy="1704297"/>
          </a:xfrm>
        </p:spPr>
      </p:pic>
      <p:pic>
        <p:nvPicPr>
          <p:cNvPr id="1026" name="Picture 2" descr="https://tradition-innovation.eu/images/p22/0bc8b4b0-9f81-4b79-8e61-b488539db8a2.jpg">
            <a:extLst>
              <a:ext uri="{FF2B5EF4-FFF2-40B4-BE49-F238E27FC236}">
                <a16:creationId xmlns:a16="http://schemas.microsoft.com/office/drawing/2014/main" id="{BD770582-B1B0-4350-BDD8-47322B91B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989" y="1283007"/>
            <a:ext cx="3733288" cy="24705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lenberg Foundation | Hydro Power Plant Dlouhé stráně">
            <a:extLst>
              <a:ext uri="{FF2B5EF4-FFF2-40B4-BE49-F238E27FC236}">
                <a16:creationId xmlns:a16="http://schemas.microsoft.com/office/drawing/2014/main" id="{E0029DC0-94F6-46C1-BA9C-7616606CF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607" y="41052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odní elektrárna Dlouhé Stráně, jeden ze 7 divu Česka - Šokující Planeta">
            <a:extLst>
              <a:ext uri="{FF2B5EF4-FFF2-40B4-BE49-F238E27FC236}">
                <a16:creationId xmlns:a16="http://schemas.microsoft.com/office/drawing/2014/main" id="{500C3587-823D-4294-9EA9-7BBFD761EB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3187" y="3842158"/>
            <a:ext cx="3185439" cy="238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0FD1E7-144C-42EE-AFA8-D9EAE3BCE17D}"/>
              </a:ext>
            </a:extLst>
          </p:cNvPr>
          <p:cNvSpPr>
            <a:spLocks noGrp="1"/>
          </p:cNvSpPr>
          <p:nvPr>
            <p:ph type="title"/>
          </p:nvPr>
        </p:nvSpPr>
        <p:spPr/>
        <p:txBody>
          <a:bodyPr/>
          <a:lstStyle/>
          <a:p>
            <a:r>
              <a:rPr lang="cs-CZ" dirty="0" err="1"/>
              <a:t>What</a:t>
            </a:r>
            <a:r>
              <a:rPr lang="cs-CZ" dirty="0"/>
              <a:t> </a:t>
            </a:r>
            <a:r>
              <a:rPr lang="cs-CZ" dirty="0" err="1"/>
              <a:t>we</a:t>
            </a:r>
            <a:r>
              <a:rPr lang="cs-CZ" dirty="0"/>
              <a:t> </a:t>
            </a:r>
            <a:r>
              <a:rPr lang="cs-CZ" dirty="0" err="1"/>
              <a:t>did</a:t>
            </a:r>
            <a:r>
              <a:rPr lang="cs-CZ" dirty="0"/>
              <a:t> on </a:t>
            </a:r>
            <a:r>
              <a:rPr lang="cs-CZ" dirty="0" err="1"/>
              <a:t>this</a:t>
            </a:r>
            <a:r>
              <a:rPr lang="cs-CZ" dirty="0"/>
              <a:t> </a:t>
            </a:r>
            <a:r>
              <a:rPr lang="cs-CZ" dirty="0" err="1"/>
              <a:t>trip</a:t>
            </a:r>
            <a:r>
              <a:rPr lang="cs-CZ" dirty="0"/>
              <a:t>?</a:t>
            </a:r>
          </a:p>
        </p:txBody>
      </p:sp>
      <p:sp>
        <p:nvSpPr>
          <p:cNvPr id="3" name="Zástupný symbol pro obsah 2">
            <a:extLst>
              <a:ext uri="{FF2B5EF4-FFF2-40B4-BE49-F238E27FC236}">
                <a16:creationId xmlns:a16="http://schemas.microsoft.com/office/drawing/2014/main" id="{DD8F718F-180B-4CB8-8C51-71A2AABD172E}"/>
              </a:ext>
            </a:extLst>
          </p:cNvPr>
          <p:cNvSpPr>
            <a:spLocks noGrp="1"/>
          </p:cNvSpPr>
          <p:nvPr>
            <p:ph sz="half" idx="1"/>
          </p:nvPr>
        </p:nvSpPr>
        <p:spPr>
          <a:xfrm>
            <a:off x="677334" y="1367406"/>
            <a:ext cx="4184035" cy="4673955"/>
          </a:xfrm>
        </p:spPr>
        <p:txBody>
          <a:bodyPr/>
          <a:lstStyle/>
          <a:p>
            <a:r>
              <a:rPr lang="cs-CZ" dirty="0" err="1"/>
              <a:t>It</a:t>
            </a:r>
            <a:r>
              <a:rPr lang="cs-CZ" dirty="0"/>
              <a:t> </a:t>
            </a:r>
            <a:r>
              <a:rPr lang="cs-CZ" dirty="0" err="1"/>
              <a:t>took</a:t>
            </a:r>
            <a:r>
              <a:rPr lang="cs-CZ" dirty="0"/>
              <a:t> </a:t>
            </a:r>
            <a:r>
              <a:rPr lang="cs-CZ" dirty="0" err="1"/>
              <a:t>us</a:t>
            </a:r>
            <a:r>
              <a:rPr lang="cs-CZ" dirty="0"/>
              <a:t> </a:t>
            </a:r>
            <a:r>
              <a:rPr lang="cs-CZ" dirty="0" err="1"/>
              <a:t>about</a:t>
            </a:r>
            <a:r>
              <a:rPr lang="cs-CZ" dirty="0"/>
              <a:t> 3 </a:t>
            </a:r>
            <a:r>
              <a:rPr lang="cs-CZ" dirty="0" err="1"/>
              <a:t>hours</a:t>
            </a:r>
            <a:r>
              <a:rPr lang="cs-CZ" dirty="0"/>
              <a:t> to </a:t>
            </a:r>
            <a:r>
              <a:rPr lang="cs-CZ" dirty="0" err="1"/>
              <a:t>get</a:t>
            </a:r>
            <a:r>
              <a:rPr lang="cs-CZ" dirty="0"/>
              <a:t> </a:t>
            </a:r>
            <a:r>
              <a:rPr lang="cs-CZ" dirty="0" err="1"/>
              <a:t>there</a:t>
            </a:r>
            <a:r>
              <a:rPr lang="cs-CZ" dirty="0"/>
              <a:t> </a:t>
            </a:r>
            <a:r>
              <a:rPr lang="cs-CZ" dirty="0" err="1"/>
              <a:t>from</a:t>
            </a:r>
            <a:r>
              <a:rPr lang="cs-CZ" dirty="0"/>
              <a:t> Holice by bus.</a:t>
            </a:r>
          </a:p>
          <a:p>
            <a:r>
              <a:rPr lang="cs-CZ" dirty="0" err="1"/>
              <a:t>When</a:t>
            </a:r>
            <a:r>
              <a:rPr lang="cs-CZ" dirty="0"/>
              <a:t> </a:t>
            </a:r>
            <a:r>
              <a:rPr lang="cs-CZ" dirty="0" err="1"/>
              <a:t>we</a:t>
            </a:r>
            <a:r>
              <a:rPr lang="cs-CZ" dirty="0"/>
              <a:t> </a:t>
            </a:r>
            <a:r>
              <a:rPr lang="cs-CZ" dirty="0" err="1"/>
              <a:t>first</a:t>
            </a:r>
            <a:r>
              <a:rPr lang="cs-CZ" dirty="0"/>
              <a:t> </a:t>
            </a:r>
            <a:r>
              <a:rPr lang="cs-CZ" dirty="0" err="1"/>
              <a:t>get</a:t>
            </a:r>
            <a:r>
              <a:rPr lang="cs-CZ" dirty="0"/>
              <a:t> </a:t>
            </a:r>
            <a:r>
              <a:rPr lang="cs-CZ" dirty="0" err="1"/>
              <a:t>there</a:t>
            </a:r>
            <a:r>
              <a:rPr lang="cs-CZ" dirty="0"/>
              <a:t>, </a:t>
            </a:r>
            <a:r>
              <a:rPr lang="cs-CZ" dirty="0" err="1"/>
              <a:t>we</a:t>
            </a:r>
            <a:r>
              <a:rPr lang="cs-CZ" dirty="0"/>
              <a:t> </a:t>
            </a:r>
            <a:r>
              <a:rPr lang="cs-CZ" dirty="0" err="1"/>
              <a:t>saw</a:t>
            </a:r>
            <a:r>
              <a:rPr lang="cs-CZ" dirty="0"/>
              <a:t> a </a:t>
            </a:r>
            <a:r>
              <a:rPr lang="cs-CZ" dirty="0" err="1"/>
              <a:t>presentation</a:t>
            </a:r>
            <a:r>
              <a:rPr lang="cs-CZ" dirty="0"/>
              <a:t> </a:t>
            </a:r>
            <a:r>
              <a:rPr lang="cs-CZ" dirty="0" err="1"/>
              <a:t>about</a:t>
            </a:r>
            <a:r>
              <a:rPr lang="cs-CZ" dirty="0"/>
              <a:t> </a:t>
            </a:r>
            <a:r>
              <a:rPr lang="cs-CZ" dirty="0" err="1"/>
              <a:t>this</a:t>
            </a:r>
            <a:r>
              <a:rPr lang="cs-CZ" dirty="0"/>
              <a:t> hydro </a:t>
            </a:r>
            <a:r>
              <a:rPr lang="cs-CZ" dirty="0" err="1"/>
              <a:t>power</a:t>
            </a:r>
            <a:r>
              <a:rPr lang="cs-CZ" dirty="0"/>
              <a:t> station and </a:t>
            </a:r>
            <a:r>
              <a:rPr lang="cs-CZ" dirty="0" err="1"/>
              <a:t>how</a:t>
            </a:r>
            <a:r>
              <a:rPr lang="cs-CZ" dirty="0"/>
              <a:t> </a:t>
            </a:r>
            <a:r>
              <a:rPr lang="cs-CZ" dirty="0" err="1"/>
              <a:t>it</a:t>
            </a:r>
            <a:r>
              <a:rPr lang="cs-CZ" dirty="0"/>
              <a:t> </a:t>
            </a:r>
            <a:r>
              <a:rPr lang="cs-CZ" dirty="0" err="1"/>
              <a:t>works</a:t>
            </a:r>
            <a:r>
              <a:rPr lang="cs-CZ" dirty="0"/>
              <a:t>.</a:t>
            </a:r>
          </a:p>
          <a:p>
            <a:r>
              <a:rPr lang="cs-CZ" dirty="0" err="1"/>
              <a:t>Next</a:t>
            </a:r>
            <a:r>
              <a:rPr lang="cs-CZ" dirty="0"/>
              <a:t>, </a:t>
            </a:r>
            <a:r>
              <a:rPr lang="cs-CZ" dirty="0" err="1"/>
              <a:t>we</a:t>
            </a:r>
            <a:r>
              <a:rPr lang="cs-CZ" dirty="0"/>
              <a:t> </a:t>
            </a:r>
            <a:r>
              <a:rPr lang="cs-CZ" dirty="0" err="1"/>
              <a:t>went</a:t>
            </a:r>
            <a:r>
              <a:rPr lang="cs-CZ" dirty="0"/>
              <a:t> to </a:t>
            </a:r>
            <a:r>
              <a:rPr lang="cs-CZ" dirty="0" err="1"/>
              <a:t>the</a:t>
            </a:r>
            <a:r>
              <a:rPr lang="cs-CZ" dirty="0"/>
              <a:t> underground part </a:t>
            </a:r>
            <a:r>
              <a:rPr lang="cs-CZ" dirty="0" err="1"/>
              <a:t>of</a:t>
            </a:r>
            <a:r>
              <a:rPr lang="cs-CZ" dirty="0"/>
              <a:t> </a:t>
            </a:r>
            <a:r>
              <a:rPr lang="cs-CZ" dirty="0" err="1"/>
              <a:t>the</a:t>
            </a:r>
            <a:r>
              <a:rPr lang="cs-CZ" dirty="0"/>
              <a:t> </a:t>
            </a:r>
            <a:r>
              <a:rPr lang="cs-CZ" dirty="0" err="1"/>
              <a:t>powe</a:t>
            </a:r>
            <a:r>
              <a:rPr lang="cs-CZ" dirty="0"/>
              <a:t> station, </a:t>
            </a:r>
            <a:r>
              <a:rPr lang="cs-CZ" dirty="0" err="1"/>
              <a:t>where</a:t>
            </a:r>
            <a:r>
              <a:rPr lang="cs-CZ" dirty="0"/>
              <a:t> </a:t>
            </a:r>
            <a:r>
              <a:rPr lang="cs-CZ" dirty="0" err="1"/>
              <a:t>we</a:t>
            </a:r>
            <a:r>
              <a:rPr lang="cs-CZ" dirty="0"/>
              <a:t> </a:t>
            </a:r>
            <a:r>
              <a:rPr lang="cs-CZ" dirty="0" err="1"/>
              <a:t>saw</a:t>
            </a:r>
            <a:r>
              <a:rPr lang="cs-CZ" dirty="0"/>
              <a:t> </a:t>
            </a:r>
            <a:r>
              <a:rPr lang="cs-CZ" dirty="0" err="1"/>
              <a:t>some</a:t>
            </a:r>
            <a:r>
              <a:rPr lang="cs-CZ" dirty="0"/>
              <a:t> </a:t>
            </a:r>
            <a:r>
              <a:rPr lang="cs-CZ" dirty="0" err="1"/>
              <a:t>workers</a:t>
            </a:r>
            <a:r>
              <a:rPr lang="cs-CZ" dirty="0"/>
              <a:t> and </a:t>
            </a:r>
            <a:r>
              <a:rPr lang="cs-CZ" dirty="0" err="1"/>
              <a:t>cars</a:t>
            </a:r>
            <a:r>
              <a:rPr lang="cs-CZ" dirty="0"/>
              <a:t>.</a:t>
            </a:r>
          </a:p>
          <a:p>
            <a:endParaRPr lang="cs-CZ" dirty="0"/>
          </a:p>
        </p:txBody>
      </p:sp>
      <p:pic>
        <p:nvPicPr>
          <p:cNvPr id="2052" name="Picture 4" descr="Přečerpávající vodní elektrárna Dlouhé stráně - Tipy na výlet | Turistika.cz">
            <a:extLst>
              <a:ext uri="{FF2B5EF4-FFF2-40B4-BE49-F238E27FC236}">
                <a16:creationId xmlns:a16="http://schemas.microsoft.com/office/drawing/2014/main" id="{22C4D5E6-E120-424B-941F-9DA4876554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8" t="7719" r="8196" b="16697"/>
          <a:stretch/>
        </p:blipFill>
        <p:spPr bwMode="auto">
          <a:xfrm>
            <a:off x="4975668" y="3773027"/>
            <a:ext cx="4105013" cy="2592199"/>
          </a:xfrm>
          <a:prstGeom prst="rect">
            <a:avLst/>
          </a:prstGeom>
          <a:noFill/>
          <a:extLst>
            <a:ext uri="{909E8E84-426E-40DD-AFC4-6F175D3DCCD1}">
              <a14:hiddenFill xmlns:a14="http://schemas.microsoft.com/office/drawing/2010/main">
                <a:solidFill>
                  <a:srgbClr val="FFFFFF"/>
                </a:solidFill>
              </a14:hiddenFill>
            </a:ext>
          </a:extLst>
        </p:spPr>
      </p:pic>
      <p:pic>
        <p:nvPicPr>
          <p:cNvPr id="10" name="Zástupný symbol pro obsah 9">
            <a:extLst>
              <a:ext uri="{FF2B5EF4-FFF2-40B4-BE49-F238E27FC236}">
                <a16:creationId xmlns:a16="http://schemas.microsoft.com/office/drawing/2014/main" id="{74578C98-02AB-45E8-B083-2C0B32F316D5}"/>
              </a:ext>
            </a:extLst>
          </p:cNvPr>
          <p:cNvPicPr>
            <a:picLocks noGrp="1" noChangeAspect="1"/>
          </p:cNvPicPr>
          <p:nvPr>
            <p:ph sz="half" idx="2"/>
          </p:nvPr>
        </p:nvPicPr>
        <p:blipFill>
          <a:blip r:embed="rId3"/>
          <a:stretch>
            <a:fillRect/>
          </a:stretch>
        </p:blipFill>
        <p:spPr>
          <a:xfrm>
            <a:off x="6096000" y="939997"/>
            <a:ext cx="3456266" cy="2592199"/>
          </a:xfrm>
        </p:spPr>
      </p:pic>
      <p:pic>
        <p:nvPicPr>
          <p:cNvPr id="12" name="Obrázek 11">
            <a:extLst>
              <a:ext uri="{FF2B5EF4-FFF2-40B4-BE49-F238E27FC236}">
                <a16:creationId xmlns:a16="http://schemas.microsoft.com/office/drawing/2014/main" id="{19344443-25BF-48BC-84C1-8F51A41CD7F8}"/>
              </a:ext>
            </a:extLst>
          </p:cNvPr>
          <p:cNvPicPr>
            <a:picLocks noChangeAspect="1"/>
          </p:cNvPicPr>
          <p:nvPr/>
        </p:nvPicPr>
        <p:blipFill>
          <a:blip r:embed="rId4"/>
          <a:stretch>
            <a:fillRect/>
          </a:stretch>
        </p:blipFill>
        <p:spPr>
          <a:xfrm>
            <a:off x="1389776" y="4142143"/>
            <a:ext cx="2964110" cy="2223083"/>
          </a:xfrm>
          <a:prstGeom prst="rect">
            <a:avLst/>
          </a:prstGeom>
        </p:spPr>
      </p:pic>
    </p:spTree>
    <p:extLst>
      <p:ext uri="{BB962C8B-B14F-4D97-AF65-F5344CB8AC3E}">
        <p14:creationId xmlns:p14="http://schemas.microsoft.com/office/powerpoint/2010/main" val="82616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49FE22-288A-4E15-B94C-427AEB17F229}"/>
              </a:ext>
            </a:extLst>
          </p:cNvPr>
          <p:cNvSpPr>
            <a:spLocks noGrp="1"/>
          </p:cNvSpPr>
          <p:nvPr>
            <p:ph type="title"/>
          </p:nvPr>
        </p:nvSpPr>
        <p:spPr/>
        <p:txBody>
          <a:bodyPr/>
          <a:lstStyle/>
          <a:p>
            <a:r>
              <a:rPr lang="cs-CZ" dirty="0" err="1"/>
              <a:t>Visiting</a:t>
            </a:r>
            <a:r>
              <a:rPr lang="cs-CZ" dirty="0"/>
              <a:t> </a:t>
            </a:r>
            <a:r>
              <a:rPr lang="cs-CZ" dirty="0" err="1"/>
              <a:t>the</a:t>
            </a:r>
            <a:r>
              <a:rPr lang="cs-CZ" dirty="0"/>
              <a:t> </a:t>
            </a:r>
            <a:r>
              <a:rPr lang="cs-CZ" dirty="0" err="1"/>
              <a:t>lakes</a:t>
            </a:r>
            <a:r>
              <a:rPr lang="cs-CZ" dirty="0"/>
              <a:t>..</a:t>
            </a:r>
          </a:p>
        </p:txBody>
      </p:sp>
      <p:sp>
        <p:nvSpPr>
          <p:cNvPr id="3" name="Zástupný symbol pro obsah 2">
            <a:extLst>
              <a:ext uri="{FF2B5EF4-FFF2-40B4-BE49-F238E27FC236}">
                <a16:creationId xmlns:a16="http://schemas.microsoft.com/office/drawing/2014/main" id="{B606A5CF-4C72-4907-BF3A-793B993BB29C}"/>
              </a:ext>
            </a:extLst>
          </p:cNvPr>
          <p:cNvSpPr>
            <a:spLocks noGrp="1"/>
          </p:cNvSpPr>
          <p:nvPr>
            <p:ph sz="half" idx="1"/>
          </p:nvPr>
        </p:nvSpPr>
        <p:spPr>
          <a:xfrm>
            <a:off x="677334" y="1270000"/>
            <a:ext cx="4184035" cy="3880772"/>
          </a:xfrm>
        </p:spPr>
        <p:txBody>
          <a:bodyPr/>
          <a:lstStyle/>
          <a:p>
            <a:r>
              <a:rPr lang="cs-CZ" dirty="0" err="1"/>
              <a:t>Then</a:t>
            </a:r>
            <a:r>
              <a:rPr lang="cs-CZ" dirty="0"/>
              <a:t> </a:t>
            </a:r>
            <a:r>
              <a:rPr lang="cs-CZ" dirty="0" err="1"/>
              <a:t>we</a:t>
            </a:r>
            <a:r>
              <a:rPr lang="cs-CZ" dirty="0"/>
              <a:t> </a:t>
            </a:r>
            <a:r>
              <a:rPr lang="cs-CZ" dirty="0" err="1"/>
              <a:t>continued</a:t>
            </a:r>
            <a:r>
              <a:rPr lang="cs-CZ" dirty="0"/>
              <a:t> by </a:t>
            </a:r>
            <a:r>
              <a:rPr lang="cs-CZ" dirty="0" err="1"/>
              <a:t>visiting</a:t>
            </a:r>
            <a:r>
              <a:rPr lang="cs-CZ" dirty="0"/>
              <a:t> </a:t>
            </a:r>
            <a:r>
              <a:rPr lang="cs-CZ" dirty="0" err="1"/>
              <a:t>both</a:t>
            </a:r>
            <a:r>
              <a:rPr lang="cs-CZ" dirty="0"/>
              <a:t> </a:t>
            </a:r>
            <a:r>
              <a:rPr lang="cs-CZ" dirty="0" err="1"/>
              <a:t>of</a:t>
            </a:r>
            <a:r>
              <a:rPr lang="cs-CZ" dirty="0"/>
              <a:t> these ,</a:t>
            </a:r>
            <a:r>
              <a:rPr lang="cs-CZ" dirty="0" err="1"/>
              <a:t>power</a:t>
            </a:r>
            <a:r>
              <a:rPr lang="cs-CZ" dirty="0"/>
              <a:t> </a:t>
            </a:r>
            <a:r>
              <a:rPr lang="cs-CZ" dirty="0" err="1"/>
              <a:t>lakes</a:t>
            </a:r>
            <a:r>
              <a:rPr lang="cs-CZ" dirty="0"/>
              <a:t>‘.</a:t>
            </a:r>
          </a:p>
          <a:p>
            <a:r>
              <a:rPr lang="cs-CZ" dirty="0" err="1"/>
              <a:t>First</a:t>
            </a:r>
            <a:r>
              <a:rPr lang="cs-CZ" dirty="0"/>
              <a:t> </a:t>
            </a:r>
            <a:r>
              <a:rPr lang="cs-CZ" dirty="0" err="1"/>
              <a:t>we</a:t>
            </a:r>
            <a:r>
              <a:rPr lang="cs-CZ" dirty="0"/>
              <a:t> </a:t>
            </a:r>
            <a:r>
              <a:rPr lang="cs-CZ" dirty="0" err="1"/>
              <a:t>saw</a:t>
            </a:r>
            <a:r>
              <a:rPr lang="cs-CZ" dirty="0"/>
              <a:t> </a:t>
            </a:r>
            <a:r>
              <a:rPr lang="cs-CZ" dirty="0" err="1"/>
              <a:t>the</a:t>
            </a:r>
            <a:r>
              <a:rPr lang="cs-CZ" dirty="0"/>
              <a:t> </a:t>
            </a:r>
            <a:r>
              <a:rPr lang="cs-CZ" dirty="0" err="1"/>
              <a:t>bottom</a:t>
            </a:r>
            <a:r>
              <a:rPr lang="cs-CZ" dirty="0"/>
              <a:t> </a:t>
            </a:r>
            <a:r>
              <a:rPr lang="cs-CZ" dirty="0" err="1"/>
              <a:t>lake</a:t>
            </a:r>
            <a:r>
              <a:rPr lang="cs-CZ" dirty="0"/>
              <a:t>, </a:t>
            </a:r>
            <a:r>
              <a:rPr lang="cs-CZ" dirty="0" err="1"/>
              <a:t>witch</a:t>
            </a:r>
            <a:r>
              <a:rPr lang="cs-CZ" dirty="0"/>
              <a:t> </a:t>
            </a:r>
            <a:r>
              <a:rPr lang="cs-CZ" dirty="0" err="1"/>
              <a:t>was</a:t>
            </a:r>
            <a:r>
              <a:rPr lang="cs-CZ" dirty="0"/>
              <a:t> </a:t>
            </a:r>
            <a:r>
              <a:rPr lang="cs-CZ" dirty="0" err="1"/>
              <a:t>kinda</a:t>
            </a:r>
            <a:r>
              <a:rPr lang="cs-CZ" dirty="0"/>
              <a:t> </a:t>
            </a:r>
            <a:r>
              <a:rPr lang="cs-CZ" dirty="0" err="1"/>
              <a:t>boring</a:t>
            </a:r>
            <a:r>
              <a:rPr lang="cs-CZ" dirty="0"/>
              <a:t>.</a:t>
            </a:r>
          </a:p>
          <a:p>
            <a:r>
              <a:rPr lang="cs-CZ" dirty="0"/>
              <a:t>But </a:t>
            </a:r>
            <a:r>
              <a:rPr lang="cs-CZ" dirty="0" err="1"/>
              <a:t>then</a:t>
            </a:r>
            <a:r>
              <a:rPr lang="cs-CZ" dirty="0"/>
              <a:t>, </a:t>
            </a:r>
            <a:r>
              <a:rPr lang="cs-CZ" dirty="0" err="1"/>
              <a:t>our</a:t>
            </a:r>
            <a:r>
              <a:rPr lang="cs-CZ" dirty="0"/>
              <a:t> bus </a:t>
            </a:r>
            <a:r>
              <a:rPr lang="cs-CZ" dirty="0" err="1"/>
              <a:t>took</a:t>
            </a:r>
            <a:r>
              <a:rPr lang="cs-CZ" dirty="0"/>
              <a:t> </a:t>
            </a:r>
            <a:r>
              <a:rPr lang="cs-CZ" dirty="0" err="1"/>
              <a:t>us</a:t>
            </a:r>
            <a:r>
              <a:rPr lang="cs-CZ" dirty="0"/>
              <a:t> to </a:t>
            </a:r>
            <a:r>
              <a:rPr lang="cs-CZ" dirty="0" err="1"/>
              <a:t>the</a:t>
            </a:r>
            <a:r>
              <a:rPr lang="cs-CZ" dirty="0"/>
              <a:t> top </a:t>
            </a:r>
            <a:r>
              <a:rPr lang="cs-CZ" dirty="0" err="1"/>
              <a:t>of</a:t>
            </a:r>
            <a:r>
              <a:rPr lang="cs-CZ" dirty="0"/>
              <a:t> </a:t>
            </a:r>
            <a:r>
              <a:rPr lang="cs-CZ" dirty="0" err="1"/>
              <a:t>the</a:t>
            </a:r>
            <a:r>
              <a:rPr lang="cs-CZ" dirty="0"/>
              <a:t> </a:t>
            </a:r>
            <a:r>
              <a:rPr lang="cs-CZ" dirty="0" err="1"/>
              <a:t>hill</a:t>
            </a:r>
            <a:r>
              <a:rPr lang="cs-CZ" dirty="0"/>
              <a:t>, on </a:t>
            </a:r>
            <a:r>
              <a:rPr lang="cs-CZ" dirty="0" err="1"/>
              <a:t>the</a:t>
            </a:r>
            <a:r>
              <a:rPr lang="cs-CZ" dirty="0"/>
              <a:t> top </a:t>
            </a:r>
            <a:r>
              <a:rPr lang="cs-CZ" dirty="0" err="1"/>
              <a:t>lake</a:t>
            </a:r>
            <a:r>
              <a:rPr lang="cs-CZ" dirty="0"/>
              <a:t>, </a:t>
            </a:r>
            <a:r>
              <a:rPr lang="cs-CZ" dirty="0" err="1"/>
              <a:t>witch</a:t>
            </a:r>
            <a:r>
              <a:rPr lang="cs-CZ" dirty="0"/>
              <a:t> </a:t>
            </a:r>
            <a:r>
              <a:rPr lang="cs-CZ" dirty="0" err="1"/>
              <a:t>was</a:t>
            </a:r>
            <a:r>
              <a:rPr lang="cs-CZ" dirty="0"/>
              <a:t> </a:t>
            </a:r>
            <a:r>
              <a:rPr lang="cs-CZ" dirty="0" err="1"/>
              <a:t>fun</a:t>
            </a:r>
            <a:r>
              <a:rPr lang="cs-CZ" dirty="0"/>
              <a:t>.</a:t>
            </a:r>
          </a:p>
          <a:p>
            <a:r>
              <a:rPr lang="cs-CZ" dirty="0" err="1"/>
              <a:t>It</a:t>
            </a:r>
            <a:r>
              <a:rPr lang="cs-CZ" dirty="0"/>
              <a:t> </a:t>
            </a:r>
            <a:r>
              <a:rPr lang="cs-CZ" dirty="0" err="1"/>
              <a:t>was</a:t>
            </a:r>
            <a:r>
              <a:rPr lang="cs-CZ" dirty="0"/>
              <a:t> </a:t>
            </a:r>
            <a:r>
              <a:rPr lang="cs-CZ" dirty="0" err="1"/>
              <a:t>really</a:t>
            </a:r>
            <a:r>
              <a:rPr lang="cs-CZ" dirty="0"/>
              <a:t> </a:t>
            </a:r>
            <a:r>
              <a:rPr lang="cs-CZ" dirty="0" err="1"/>
              <a:t>windy</a:t>
            </a:r>
            <a:r>
              <a:rPr lang="cs-CZ" dirty="0"/>
              <a:t> and </a:t>
            </a:r>
            <a:r>
              <a:rPr lang="cs-CZ" dirty="0" err="1"/>
              <a:t>cold</a:t>
            </a:r>
            <a:r>
              <a:rPr lang="cs-CZ" dirty="0"/>
              <a:t>, but </a:t>
            </a:r>
            <a:r>
              <a:rPr lang="cs-CZ" dirty="0" err="1"/>
              <a:t>we</a:t>
            </a:r>
            <a:r>
              <a:rPr lang="cs-CZ" dirty="0"/>
              <a:t> </a:t>
            </a:r>
            <a:r>
              <a:rPr lang="cs-CZ" dirty="0" err="1"/>
              <a:t>could</a:t>
            </a:r>
            <a:r>
              <a:rPr lang="cs-CZ" dirty="0"/>
              <a:t> </a:t>
            </a:r>
            <a:r>
              <a:rPr lang="cs-CZ" dirty="0" err="1"/>
              <a:t>walk</a:t>
            </a:r>
            <a:r>
              <a:rPr lang="cs-CZ" dirty="0"/>
              <a:t> </a:t>
            </a:r>
            <a:r>
              <a:rPr lang="cs-CZ" dirty="0" err="1"/>
              <a:t>around</a:t>
            </a:r>
            <a:r>
              <a:rPr lang="cs-CZ" dirty="0"/>
              <a:t> </a:t>
            </a:r>
            <a:r>
              <a:rPr lang="cs-CZ" dirty="0" err="1"/>
              <a:t>the</a:t>
            </a:r>
            <a:r>
              <a:rPr lang="cs-CZ" dirty="0"/>
              <a:t> </a:t>
            </a:r>
            <a:r>
              <a:rPr lang="cs-CZ" dirty="0" err="1"/>
              <a:t>whole</a:t>
            </a:r>
            <a:r>
              <a:rPr lang="cs-CZ" dirty="0"/>
              <a:t> </a:t>
            </a:r>
            <a:r>
              <a:rPr lang="cs-CZ" dirty="0" err="1"/>
              <a:t>lake</a:t>
            </a:r>
            <a:r>
              <a:rPr lang="cs-CZ" dirty="0"/>
              <a:t>.</a:t>
            </a:r>
          </a:p>
        </p:txBody>
      </p:sp>
      <p:pic>
        <p:nvPicPr>
          <p:cNvPr id="6" name="Zástupný symbol pro obsah 5">
            <a:extLst>
              <a:ext uri="{FF2B5EF4-FFF2-40B4-BE49-F238E27FC236}">
                <a16:creationId xmlns:a16="http://schemas.microsoft.com/office/drawing/2014/main" id="{7007C9E8-40EC-426A-9D6E-9B64FC01FC3D}"/>
              </a:ext>
            </a:extLst>
          </p:cNvPr>
          <p:cNvPicPr>
            <a:picLocks noGrp="1" noChangeAspect="1"/>
          </p:cNvPicPr>
          <p:nvPr>
            <p:ph sz="half" idx="2"/>
          </p:nvPr>
        </p:nvPicPr>
        <p:blipFill>
          <a:blip r:embed="rId2"/>
          <a:stretch>
            <a:fillRect/>
          </a:stretch>
        </p:blipFill>
        <p:spPr>
          <a:xfrm>
            <a:off x="5089352" y="808606"/>
            <a:ext cx="4184650" cy="3138487"/>
          </a:xfrm>
        </p:spPr>
      </p:pic>
      <p:pic>
        <p:nvPicPr>
          <p:cNvPr id="8" name="Obrázek 7">
            <a:extLst>
              <a:ext uri="{FF2B5EF4-FFF2-40B4-BE49-F238E27FC236}">
                <a16:creationId xmlns:a16="http://schemas.microsoft.com/office/drawing/2014/main" id="{F9E2A0C6-AB75-4AEF-9614-B574A620DD20}"/>
              </a:ext>
            </a:extLst>
          </p:cNvPr>
          <p:cNvPicPr>
            <a:picLocks noChangeAspect="1"/>
          </p:cNvPicPr>
          <p:nvPr/>
        </p:nvPicPr>
        <p:blipFill>
          <a:blip r:embed="rId3"/>
          <a:stretch>
            <a:fillRect/>
          </a:stretch>
        </p:blipFill>
        <p:spPr>
          <a:xfrm>
            <a:off x="1775669" y="4320330"/>
            <a:ext cx="2745996" cy="2059497"/>
          </a:xfrm>
          <a:prstGeom prst="rect">
            <a:avLst/>
          </a:prstGeom>
        </p:spPr>
      </p:pic>
      <p:pic>
        <p:nvPicPr>
          <p:cNvPr id="3074" name="Picture 2" descr="Zrozena z útlumu. Největší česká vodní elektrárna Dlouhé stráně je v  provozu už 25 let - Ekonomický deník">
            <a:extLst>
              <a:ext uri="{FF2B5EF4-FFF2-40B4-BE49-F238E27FC236}">
                <a16:creationId xmlns:a16="http://schemas.microsoft.com/office/drawing/2014/main" id="{6C1B6D3B-70C4-4719-AB0D-6F7C88D5E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170" y="4182392"/>
            <a:ext cx="3904926" cy="219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206036"/>
      </p:ext>
    </p:extLst>
  </p:cSld>
  <p:clrMapOvr>
    <a:masterClrMapping/>
  </p:clrMapOvr>
</p:sld>
</file>

<file path=ppt/theme/theme1.xml><?xml version="1.0" encoding="utf-8"?>
<a:theme xmlns:a="http://schemas.openxmlformats.org/drawingml/2006/main" name="Faz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38</TotalTime>
  <Words>230</Words>
  <Application>Microsoft Office PowerPoint</Application>
  <PresentationFormat>Širokoúhlá obrazovka</PresentationFormat>
  <Paragraphs>15</Paragraphs>
  <Slides>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vt:i4>
      </vt:variant>
    </vt:vector>
  </HeadingPairs>
  <TitlesOfParts>
    <vt:vector size="10" baseType="lpstr">
      <vt:lpstr>Arial</vt:lpstr>
      <vt:lpstr>Calibri</vt:lpstr>
      <vt:lpstr>Times New Roman</vt:lpstr>
      <vt:lpstr>Trebuchet MS</vt:lpstr>
      <vt:lpstr>Wingdings 3</vt:lpstr>
      <vt:lpstr>Fazeta</vt:lpstr>
      <vt:lpstr>Trip to Dlouhé Stráně</vt:lpstr>
      <vt:lpstr>What we visited in Dlouhé Stráně?</vt:lpstr>
      <vt:lpstr>What we did on this trip?</vt:lpstr>
      <vt:lpstr>Visiting the lakes..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Trip to Dlouhé Stráně</dc:title>
  <dc:creator>Ivana Thýnová</dc:creator>
  <cp:lastModifiedBy>Ivana Thýnová</cp:lastModifiedBy>
  <cp:revision>5</cp:revision>
  <dcterms:created xsi:type="dcterms:W3CDTF">2022-06-28T07:04:26Z</dcterms:created>
  <dcterms:modified xsi:type="dcterms:W3CDTF">2022-06-28T07:42:55Z</dcterms:modified>
</cp:coreProperties>
</file>